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" d="100"/>
          <a:sy n="17" d="100"/>
        </p:scale>
        <p:origin x="309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BB07-8808-4838-824C-48D4C764BE24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DBCA-FDA9-415B-A689-DA415E3C09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243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BB07-8808-4838-824C-48D4C764BE24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DBCA-FDA9-415B-A689-DA415E3C09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7679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BB07-8808-4838-824C-48D4C764BE24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DBCA-FDA9-415B-A689-DA415E3C09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8426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BB07-8808-4838-824C-48D4C764BE24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DBCA-FDA9-415B-A689-DA415E3C09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02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BB07-8808-4838-824C-48D4C764BE24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DBCA-FDA9-415B-A689-DA415E3C09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7484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BB07-8808-4838-824C-48D4C764BE24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DBCA-FDA9-415B-A689-DA415E3C09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4092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BB07-8808-4838-824C-48D4C764BE24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DBCA-FDA9-415B-A689-DA415E3C09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8501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BB07-8808-4838-824C-48D4C764BE24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DBCA-FDA9-415B-A689-DA415E3C09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6816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BB07-8808-4838-824C-48D4C764BE24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DBCA-FDA9-415B-A689-DA415E3C09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6022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BB07-8808-4838-824C-48D4C764BE24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DBCA-FDA9-415B-A689-DA415E3C09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7888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BBB07-8808-4838-824C-48D4C764BE24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7DBCA-FDA9-415B-A689-DA415E3C09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8722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8BBB07-8808-4838-824C-48D4C764BE24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57DBCA-FDA9-415B-A689-DA415E3C09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9953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FC14178-3543-D653-113E-0C94C315ADE5}"/>
              </a:ext>
            </a:extLst>
          </p:cNvPr>
          <p:cNvSpPr>
            <a:spLocks/>
          </p:cNvSpPr>
          <p:nvPr/>
        </p:nvSpPr>
        <p:spPr>
          <a:xfrm>
            <a:off x="0" y="-1511099"/>
            <a:ext cx="32399288" cy="66717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3600" dirty="0"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F93AB0CF-0493-11F4-2BDD-6EE710F87E5B}"/>
              </a:ext>
            </a:extLst>
          </p:cNvPr>
          <p:cNvSpPr txBox="1"/>
          <p:nvPr/>
        </p:nvSpPr>
        <p:spPr>
          <a:xfrm>
            <a:off x="8465041" y="0"/>
            <a:ext cx="1792467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400" b="1" dirty="0">
                <a:latin typeface="Arial" panose="020B0604020202020204" pitchFamily="34" charset="0"/>
                <a:cs typeface="Arial" panose="020B0604020202020204" pitchFamily="34" charset="0"/>
              </a:rPr>
              <a:t>Título de la comunicación (tamaño de letra 84)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0BE0F14-EABF-CC0A-20B4-1088C77F0DB8}"/>
              </a:ext>
            </a:extLst>
          </p:cNvPr>
          <p:cNvSpPr txBox="1"/>
          <p:nvPr/>
        </p:nvSpPr>
        <p:spPr>
          <a:xfrm>
            <a:off x="9775295" y="3003871"/>
            <a:ext cx="153041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>
                <a:latin typeface="Arial" panose="020B0604020202020204" pitchFamily="34" charset="0"/>
                <a:cs typeface="Arial" panose="020B0604020202020204" pitchFamily="34" charset="0"/>
              </a:rPr>
              <a:t>Autores (tamaño de letra 36)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9D4B535-1F31-26FF-101B-47928B9E3144}"/>
              </a:ext>
            </a:extLst>
          </p:cNvPr>
          <p:cNvSpPr txBox="1"/>
          <p:nvPr/>
        </p:nvSpPr>
        <p:spPr>
          <a:xfrm>
            <a:off x="9524780" y="4013736"/>
            <a:ext cx="158051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Departamento, Universidad, Dirección, Código postal, Ciudad, País</a:t>
            </a:r>
          </a:p>
          <a:p>
            <a:pPr algn="ctr"/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Departamento, Universidad, Dirección, Código postal, Ciudad, País</a:t>
            </a:r>
          </a:p>
          <a:p>
            <a:pPr algn="ctr"/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C877A9C-4351-A6EB-CFAF-A008748E13B0}"/>
              </a:ext>
            </a:extLst>
          </p:cNvPr>
          <p:cNvSpPr/>
          <p:nvPr/>
        </p:nvSpPr>
        <p:spPr>
          <a:xfrm>
            <a:off x="27623560" y="0"/>
            <a:ext cx="3376680" cy="470898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5DA8523-0E0D-BA49-4900-AF165C1C17B1}"/>
              </a:ext>
            </a:extLst>
          </p:cNvPr>
          <p:cNvSpPr txBox="1"/>
          <p:nvPr/>
        </p:nvSpPr>
        <p:spPr>
          <a:xfrm>
            <a:off x="28289215" y="1418822"/>
            <a:ext cx="204536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/>
              <a:t>AQUÍ SU LOGO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66B0FF4-DB8C-B09E-63F1-BA3F000E2972}"/>
              </a:ext>
            </a:extLst>
          </p:cNvPr>
          <p:cNvSpPr txBox="1"/>
          <p:nvPr/>
        </p:nvSpPr>
        <p:spPr>
          <a:xfrm>
            <a:off x="9663992" y="13879286"/>
            <a:ext cx="171393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0" i="1" dirty="0"/>
              <a:t>(TAMAÑO DEL POSTER: 90 * 120 cm)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EA9B3674-4424-00AE-C5D0-F0A242BDD9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943" y="304536"/>
            <a:ext cx="6476741" cy="4570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2952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</TotalTime>
  <Words>54</Words>
  <Application>Microsoft Office PowerPoint</Application>
  <PresentationFormat>Personalizado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Sans Serif Collection</vt:lpstr>
      <vt:lpstr>Tema de Office</vt:lpstr>
      <vt:lpstr>Presentación de PowerPoint</vt:lpstr>
    </vt:vector>
  </TitlesOfParts>
  <Company>Generalitat Valenciana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NAVARRO ALONSO, RAUL</dc:creator>
  <cp:lastModifiedBy>BARTUAL MARTOS, JULIAN</cp:lastModifiedBy>
  <cp:revision>16</cp:revision>
  <dcterms:created xsi:type="dcterms:W3CDTF">2026-04-02T10:08:45Z</dcterms:created>
  <dcterms:modified xsi:type="dcterms:W3CDTF">2026-04-15T11:07:07Z</dcterms:modified>
</cp:coreProperties>
</file>